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1CDA1-695C-4709-AEC2-0A70E3CD4548}" type="datetimeFigureOut">
              <a:rPr lang="en-US" smtClean="0"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C3334-90C8-44E3-8690-3B26F1A912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462911"/>
            <a:ext cx="5257800" cy="478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1371600"/>
            <a:ext cx="55721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0700" y="1514475"/>
            <a:ext cx="55626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LSU Chemistry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Wilson</dc:creator>
  <cp:lastModifiedBy>Wilson</cp:lastModifiedBy>
  <cp:revision>3</cp:revision>
  <dcterms:created xsi:type="dcterms:W3CDTF">2011-02-15T21:44:02Z</dcterms:created>
  <dcterms:modified xsi:type="dcterms:W3CDTF">2011-02-15T21:56:44Z</dcterms:modified>
</cp:coreProperties>
</file>