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2" r:id="rId5"/>
    <p:sldId id="263" r:id="rId6"/>
    <p:sldId id="264" r:id="rId7"/>
    <p:sldId id="261" r:id="rId8"/>
    <p:sldId id="269" r:id="rId9"/>
    <p:sldId id="270" r:id="rId10"/>
    <p:sldId id="271" r:id="rId11"/>
    <p:sldId id="272" r:id="rId12"/>
    <p:sldId id="273" r:id="rId13"/>
    <p:sldId id="274" r:id="rId14"/>
    <p:sldId id="278" r:id="rId15"/>
    <p:sldId id="275" r:id="rId16"/>
    <p:sldId id="276" r:id="rId17"/>
    <p:sldId id="279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4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540CD-EFC7-423F-AE68-145FC910E5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7A8D0-D970-4148-9A8B-F18A431160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7C8C9-B94F-4EDD-A287-323669A16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5DD5E-62C9-4061-83BB-0DE744C71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3A644-F394-46B3-B3F0-63B905F9E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F7FF5-65FC-4E47-BDD4-2CA87D6F82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0A636-1290-408B-802F-576BCDF31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3ACA6-4503-43A1-B0C1-D2873925A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31E0A-C7B5-45CC-878B-F2ADB63829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D27A9-1ACF-44B9-9199-0845A664C4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707E7-AB5B-4172-959A-B75B82FE6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1EC80E7-0FA4-49D7-AAF8-6F209E4D9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9700" y="-177800"/>
            <a:ext cx="9423400" cy="721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88" y="15875"/>
            <a:ext cx="9063037" cy="683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4150" y="131763"/>
            <a:ext cx="8775700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6675" y="6350"/>
            <a:ext cx="9278938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709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709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50" y="-131763"/>
            <a:ext cx="9207500" cy="712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2825" y="228600"/>
            <a:ext cx="7673975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0" y="-77788"/>
            <a:ext cx="9602788" cy="7019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2088" y="-69850"/>
            <a:ext cx="9529763" cy="700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07975"/>
            <a:ext cx="8839200" cy="624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0650" y="-69850"/>
            <a:ext cx="9386888" cy="700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52425"/>
            <a:ext cx="8991600" cy="615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173038"/>
            <a:ext cx="9134475" cy="651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0</Words>
  <Application>Microsoft Office PowerPoint</Application>
  <PresentationFormat>On-screen Show (4:3)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LSU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sdanie9</dc:creator>
  <cp:lastModifiedBy>Kresimir Rupnik</cp:lastModifiedBy>
  <cp:revision>4</cp:revision>
  <dcterms:created xsi:type="dcterms:W3CDTF">2007-11-13T18:23:51Z</dcterms:created>
  <dcterms:modified xsi:type="dcterms:W3CDTF">2007-11-14T14:16:19Z</dcterms:modified>
</cp:coreProperties>
</file>